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5B2E07-F5A7-42AD-BC91-85D59DA6C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BD7AFA3-FBF7-49CD-9DF2-1A15D2913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94D180-248A-43DE-AAE5-3FFBA4996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F74B1D-3C50-472D-A7EE-893B1AE34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1147A7-2837-4556-8869-7A05AC645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415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4E67E-992A-4579-A994-F52471766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A587D5-92B6-489A-91AF-111F7C31E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247686-21F2-4F6E-BCBD-F5D2AE262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237240-5BD6-4E48-9127-EA0CE47C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76CD37-2B6E-4F40-B9C5-0E9314BD3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17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36443-AC0C-4233-BBB8-F9A2D1F46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E2423D3-4D09-4186-AFB8-6EEE9E380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0406A4-9783-4D6C-8795-C45F22873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CE2632-8F17-468A-A980-F6B488458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9C8683-545A-4FD1-B6AF-30F5AE673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804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98576E-55D3-4701-B95C-5690F0D74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B30229-F9BE-4058-910E-1FC2D71CB0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0A0A37-00FD-4415-8381-17F6A9631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63AD42-3977-4B01-B68F-9AAD125E9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6862B0-260B-4DC5-A3E4-61FAC980B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2CAAB50-2273-4219-AF30-457E864B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607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A2E71-C90B-473E-B752-7E9AC96CE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F292430-286D-4896-B5A5-63886E384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C67100-0319-4BEA-9AB1-41C4B7629B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A88CF55-533A-4D81-9D4D-DEC25EED67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2FC0E11-32EA-4FD2-BDAF-61C57EFE8D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C83E94-9DB5-4C71-96A3-E20DC326A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3C20D40-479C-4C12-B003-9DB7225A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DC70ADF-B489-4864-92CB-D54944904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86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06015-E9F7-44DE-BBDC-4A0246591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89765D-BAF0-41B6-98C4-B4799AC43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56E7303-E8C3-4B1F-98F5-8C9D750CF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763FDD-A65C-4223-B6F2-91D11D3F5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54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6894E80-9468-4996-A006-CE80E1CD0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7B1A23C-23CA-42BF-9860-2010B359B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95E576-F840-4280-9C99-4E8838AC5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3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26F2F-022B-49D6-82BE-FA0991565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0F7F8C-411E-48A9-BA3B-CCAE0C78E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D9B4F8-B42D-4B2C-8ACA-286856009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267870-182B-4D7F-969A-BE498E52B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31BDC4-72D5-4F0C-BCED-CE5320301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BFE50D-6EE8-4312-8132-1BBDB7A3C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5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7B048A-B9A6-4EDD-B7BB-99C01D183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9C52DFE-77C0-4669-8E5E-5FDF15702C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FFF5C0-1B01-4068-A16F-3E74F1540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46B548-1624-45A5-809F-C297BDC15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C887D8-DF9F-4959-A708-767FA4CB1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266CB3-1559-442C-9551-3F3B3850A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48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2675B-4C86-4880-AC01-0221BD810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92EDBE-E60B-4EC8-B6E8-184851E629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F5EE23-344A-46C3-9D18-8250C2C3B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12F2BD-5BDF-4D6A-A8D3-8FC62F69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ADB4E9-68DD-4331-90F4-E2CFACFDD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873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523C37-E422-491D-96B3-328C2CB6D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25F52B-515D-4919-877B-8A989B47D7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94F465-9EA9-4A1A-9117-B694501C0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26F42B-5248-460A-A103-BCD7B5178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0340E2-2A42-45DB-8BCE-C280AC51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9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F1510-00E9-4909-A9A4-D453CB13A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464CFC-DA20-4566-A85F-A1919ECD1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6D781A-DBDD-4188-A3A8-9E44AE03D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BD511-F4E8-44D7-A314-71D5821CEF2A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C4EC41-EE26-4817-9901-A08A2C90E6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7A0113-F6D5-417D-86F0-A9076843F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EE90C-BEF4-4809-85DE-176DCBE7F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04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ВЗАИМОДЕЙСТВИЕ С ДРУЖЕСТВЕННЫМИ НКО И КОММЕРЧЕСКИМ СЕКТОРОМ</a:t>
            </a:r>
          </a:p>
        </p:txBody>
      </p:sp>
    </p:spTree>
    <p:extLst>
      <p:ext uri="{BB962C8B-B14F-4D97-AF65-F5344CB8AC3E}">
        <p14:creationId xmlns:p14="http://schemas.microsoft.com/office/powerpoint/2010/main" val="1700732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A7F2B-744D-420C-82FA-831711BBD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A9193C-84E5-444B-9803-E71A6F46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4F428-2B1C-40FC-85F7-61C8A2FEB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7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A7F2B-744D-420C-82FA-831711BBD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A9193C-84E5-444B-9803-E71A6F46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4F428-2B1C-40FC-85F7-61C8A2FEB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B4DBE-EF83-43A1-8528-ED91324B1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32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A7F2B-744D-420C-82FA-831711BBD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A9193C-84E5-444B-9803-E71A6F46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4F428-2B1C-40FC-85F7-61C8A2FEB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B4DBE-EF83-43A1-8528-ED91324B1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880F50-08F6-4B06-A183-A80567EF8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3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A7F2B-744D-420C-82FA-831711BBD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A9193C-84E5-444B-9803-E71A6F46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4F428-2B1C-40FC-85F7-61C8A2FEB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B4DBE-EF83-43A1-8528-ED91324B1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880F50-08F6-4B06-A183-A80567EF8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317EFF-D071-4972-AB94-42559727A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1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A7F2B-744D-420C-82FA-831711BBD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A9193C-84E5-444B-9803-E71A6F46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4F428-2B1C-40FC-85F7-61C8A2FEB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B4DBE-EF83-43A1-8528-ED91324B1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880F50-08F6-4B06-A183-A80567EF8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317EFF-D071-4972-AB94-42559727A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F55E7D-98E5-4334-959D-34321AF490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21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A7F2B-744D-420C-82FA-831711BBD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A9193C-84E5-444B-9803-E71A6F46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4F428-2B1C-40FC-85F7-61C8A2FEB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B4DBE-EF83-43A1-8528-ED91324B1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880F50-08F6-4B06-A183-A80567EF8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317EFF-D071-4972-AB94-42559727A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F55E7D-98E5-4334-959D-34321AF490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C91273-408F-42DB-978B-B7790B9D05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40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A7F2B-744D-420C-82FA-831711BBD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A9193C-84E5-444B-9803-E71A6F46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4F428-2B1C-40FC-85F7-61C8A2FEB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B4DBE-EF83-43A1-8528-ED91324B1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880F50-08F6-4B06-A183-A80567EF8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317EFF-D071-4972-AB94-42559727A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F55E7D-98E5-4334-959D-34321AF490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C91273-408F-42DB-978B-B7790B9D05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DCCB50D-DE59-44B3-9720-F80013374B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60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17AD6-27D1-4036-85B7-86462E0F2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D2A7F2B-744D-420C-82FA-831711BBD4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A9193C-84E5-444B-9803-E71A6F4613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D4F428-2B1C-40FC-85F7-61C8A2FEB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3B4DBE-EF83-43A1-8528-ED91324B1B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880F50-08F6-4B06-A183-A80567EF8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317EFF-D071-4972-AB94-42559727AE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F55E7D-98E5-4334-959D-34321AF490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C91273-408F-42DB-978B-B7790B9D05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DCCB50D-DE59-44B3-9720-F80013374B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3001473-38AA-4C06-BA84-B4423967A1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5" y="0"/>
            <a:ext cx="9679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686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7</Words>
  <Application>Microsoft Office PowerPoint</Application>
  <PresentationFormat>Широкоэкранный</PresentationFormat>
  <Paragraphs>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ВЗАИМОДЕЙСТВИЕ С ДРУЖЕСТВЕННЫМИ НКО И КОММЕРЧЕСКИМ СЕКТОРОМ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Елизавета Хомякова</dc:creator>
  <cp:lastModifiedBy>Елизавета Хомякова</cp:lastModifiedBy>
  <cp:revision>3</cp:revision>
  <dcterms:created xsi:type="dcterms:W3CDTF">2022-01-06T13:53:37Z</dcterms:created>
  <dcterms:modified xsi:type="dcterms:W3CDTF">2022-05-15T10:15:28Z</dcterms:modified>
</cp:coreProperties>
</file>